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4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95"/>
    <p:restoredTop sz="94749"/>
  </p:normalViewPr>
  <p:slideViewPr>
    <p:cSldViewPr snapToGrid="0" snapToObjects="1">
      <p:cViewPr varScale="1">
        <p:scale>
          <a:sx n="107" d="100"/>
          <a:sy n="107" d="100"/>
        </p:scale>
        <p:origin x="552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.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olemio LKOD - prezentace" id="{F8D2CAD2-2C4D-414F-961C-1E363CBA0CF7}" vid="{A1E71936-DDCD-B94C-9276-7A4BDA8CD88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0920C419-F2BB-F740-BF8A-4BE5863733A7}">
  <we:reference id="wa200010001" version="1.0.0.1" store="cs-CZ" storeType="OMEX"/>
  <we:alternateReferences>
    <we:reference id="WA200010001" version="1.0.0.1" store="WA200010001" storeType="OMEX"/>
  </we:alternateReferences>
  <we:properties>
    <we:property name="claude.fileId" value="&quot;b4796d8c-13e1-41d4-b3b8-09656fedc2b0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</TotalTime>
  <Words>0</Words>
  <Application>Microsoft Office PowerPoint</Application>
  <PresentationFormat>Širokoúhlá obrazovka</PresentationFormat>
  <Paragraphs>0</Paragraphs>
  <Slides>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subject/>
  <dc:creator>Vrátná Nikola Ing.</dc:creator>
  <cp:keywords/>
  <dc:description>generated using python-pptx</dc:description>
  <cp:lastModifiedBy>Vrátná Nikola Ing.</cp:lastModifiedBy>
  <cp:revision>5</cp:revision>
  <dcterms:created xsi:type="dcterms:W3CDTF">2013-01-27T09:14:16Z</dcterms:created>
  <dcterms:modified xsi:type="dcterms:W3CDTF">2026-09-29T08:07:58Z</dcterms:modified>
  <cp:category/>
</cp:coreProperties>
</file>